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1A82-F8EA-4348-9062-E3F3FF8EA2A1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ED51-2E60-4457-958A-460EEDA1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60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1A82-F8EA-4348-9062-E3F3FF8EA2A1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ED51-2E60-4457-958A-460EEDA1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1A82-F8EA-4348-9062-E3F3FF8EA2A1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ED51-2E60-4457-958A-460EEDA1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5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1A82-F8EA-4348-9062-E3F3FF8EA2A1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ED51-2E60-4457-958A-460EEDA1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7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1A82-F8EA-4348-9062-E3F3FF8EA2A1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ED51-2E60-4457-958A-460EEDA1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5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1A82-F8EA-4348-9062-E3F3FF8EA2A1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ED51-2E60-4457-958A-460EEDA1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1A82-F8EA-4348-9062-E3F3FF8EA2A1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ED51-2E60-4457-958A-460EEDA1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1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1A82-F8EA-4348-9062-E3F3FF8EA2A1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ED51-2E60-4457-958A-460EEDA1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7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1A82-F8EA-4348-9062-E3F3FF8EA2A1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ED51-2E60-4457-958A-460EEDA1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0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1A82-F8EA-4348-9062-E3F3FF8EA2A1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ED51-2E60-4457-958A-460EEDA1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8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1A82-F8EA-4348-9062-E3F3FF8EA2A1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ED51-2E60-4457-958A-460EEDA1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86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81A82-F8EA-4348-9062-E3F3FF8EA2A1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9ED51-2E60-4457-958A-460EEDA1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8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62000" y="381000"/>
            <a:ext cx="7315200" cy="5715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4" y="1039813"/>
            <a:ext cx="5762625" cy="521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92147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2015-04-06T10:00:39Z</dcterms:created>
  <dcterms:modified xsi:type="dcterms:W3CDTF">2015-04-06T10:02:33Z</dcterms:modified>
</cp:coreProperties>
</file>