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8760-C284-49BD-AE89-01C69FF9088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2A888-CEEA-4A2A-B158-B1E40CFBF49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500042"/>
            <a:ext cx="3573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http://faculty.mu.edu.sa/tsulaiman/</a:t>
            </a:r>
            <a:endParaRPr lang="fr-FR" dirty="0"/>
          </a:p>
        </p:txBody>
      </p:sp>
      <p:pic>
        <p:nvPicPr>
          <p:cNvPr id="1026" name="Picture 2" descr="C:\Users\Nihel\Desktop\ELGHAT\english\tarig zakaria\tarig zaka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2751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2015-03-27T19:36:29Z</dcterms:created>
  <dcterms:modified xsi:type="dcterms:W3CDTF">2015-03-27T19:37:23Z</dcterms:modified>
</cp:coreProperties>
</file>