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EC02A-FAEF-4BBD-9B01-520BE82E9DE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838-AA8C-42FE-819D-D7C6A14697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EC02A-FAEF-4BBD-9B01-520BE82E9DE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838-AA8C-42FE-819D-D7C6A14697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EC02A-FAEF-4BBD-9B01-520BE82E9DE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838-AA8C-42FE-819D-D7C6A14697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EC02A-FAEF-4BBD-9B01-520BE82E9DE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838-AA8C-42FE-819D-D7C6A14697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EC02A-FAEF-4BBD-9B01-520BE82E9DE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838-AA8C-42FE-819D-D7C6A14697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EC02A-FAEF-4BBD-9B01-520BE82E9DE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838-AA8C-42FE-819D-D7C6A14697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EC02A-FAEF-4BBD-9B01-520BE82E9DE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838-AA8C-42FE-819D-D7C6A14697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EC02A-FAEF-4BBD-9B01-520BE82E9DE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838-AA8C-42FE-819D-D7C6A14697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EC02A-FAEF-4BBD-9B01-520BE82E9DE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838-AA8C-42FE-819D-D7C6A14697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EC02A-FAEF-4BBD-9B01-520BE82E9DE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838-AA8C-42FE-819D-D7C6A14697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EC02A-FAEF-4BBD-9B01-520BE82E9DE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43838-AA8C-42FE-819D-D7C6A146975E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EC02A-FAEF-4BBD-9B01-520BE82E9DE3}" type="datetimeFigureOut">
              <a:rPr lang="fr-FR" smtClean="0"/>
              <a:t>04/04/2015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43838-AA8C-42FE-819D-D7C6A146975E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500042"/>
            <a:ext cx="3477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http://faculty.mu.edu.sa/tmahmed</a:t>
            </a:r>
            <a:endParaRPr lang="fr-FR" dirty="0"/>
          </a:p>
        </p:txBody>
      </p:sp>
      <p:pic>
        <p:nvPicPr>
          <p:cNvPr id="1026" name="Picture 2" descr="C:\Users\Nihel\Desktop\ELGHAT\Nouveau dossier\taj ahmed\taj ahme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144000" cy="27697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2015-04-04T19:03:22Z</dcterms:created>
  <dcterms:modified xsi:type="dcterms:W3CDTF">2015-04-04T19:04:32Z</dcterms:modified>
</cp:coreProperties>
</file>