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2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1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8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18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4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2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998D-A81C-4A28-A7E7-88618F9FE96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9DE41-0645-461B-A00A-85EBD3672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8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924800" cy="6019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2119313"/>
            <a:ext cx="52768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7481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2015-04-07T08:38:07Z</dcterms:created>
  <dcterms:modified xsi:type="dcterms:W3CDTF">2015-04-07T08:38:58Z</dcterms:modified>
</cp:coreProperties>
</file>