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2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3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6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2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0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91C6-6EB2-4DD6-B5F6-3252FA272D2F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8288D-C0F3-40A2-A54F-A4DA56EEA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9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8077200" cy="5791200"/>
          </a:xfrm>
        </p:spPr>
        <p:txBody>
          <a:bodyPr/>
          <a:lstStyle/>
          <a:p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2466975"/>
            <a:ext cx="527685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5753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2015-04-07T08:35:37Z</dcterms:created>
  <dcterms:modified xsi:type="dcterms:W3CDTF">2015-04-07T08:37:09Z</dcterms:modified>
</cp:coreProperties>
</file>