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4446448-BB6E-4607-AA7C-9ACD8FE1729D}" type="datetimeFigureOut">
              <a:rPr lang="en-US" smtClean="0"/>
              <a:t>4/7/2015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107606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4446448-BB6E-4607-AA7C-9ACD8FE1729D}" type="datetimeFigureOut">
              <a:rPr lang="en-US" smtClean="0"/>
              <a:t>4/7/2015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128353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4446448-BB6E-4607-AA7C-9ACD8FE1729D}" type="datetimeFigureOut">
              <a:rPr lang="en-US" smtClean="0"/>
              <a:t>4/7/2015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80917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4446448-BB6E-4607-AA7C-9ACD8FE1729D}" type="datetimeFigureOut">
              <a:rPr lang="en-US" smtClean="0"/>
              <a:t>4/7/2015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89338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4446448-BB6E-4607-AA7C-9ACD8FE1729D}" type="datetimeFigureOut">
              <a:rPr lang="en-US" smtClean="0"/>
              <a:t>4/7/2015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133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34446448-BB6E-4607-AA7C-9ACD8FE1729D}" type="datetimeFigureOut">
              <a:rPr lang="en-US" smtClean="0"/>
              <a:t>4/7/2015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137109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34446448-BB6E-4607-AA7C-9ACD8FE1729D}" type="datetimeFigureOut">
              <a:rPr lang="en-US" smtClean="0"/>
              <a:t>4/7/2015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244391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4446448-BB6E-4607-AA7C-9ACD8FE1729D}" type="datetimeFigureOut">
              <a:rPr lang="en-US" smtClean="0"/>
              <a:t>4/7/2015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186907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4446448-BB6E-4607-AA7C-9ACD8FE1729D}" type="datetimeFigureOut">
              <a:rPr lang="en-US" smtClean="0"/>
              <a:t>4/7/2015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76816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4446448-BB6E-4607-AA7C-9ACD8FE1729D}" type="datetimeFigureOut">
              <a:rPr lang="en-US" smtClean="0"/>
              <a:t>4/7/2015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184398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4446448-BB6E-4607-AA7C-9ACD8FE1729D}" type="datetimeFigureOut">
              <a:rPr lang="en-US" smtClean="0"/>
              <a:t>4/7/2015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E83EA7D-85A8-42BD-92D1-7D2AD7D2BD47}" type="slidenum">
              <a:rPr lang="en-US" smtClean="0"/>
              <a:t>‹#›</a:t>
            </a:fld>
            <a:endParaRPr lang="en-US"/>
          </a:p>
        </p:txBody>
      </p:sp>
    </p:spTree>
    <p:extLst>
      <p:ext uri="{BB962C8B-B14F-4D97-AF65-F5344CB8AC3E}">
        <p14:creationId xmlns:p14="http://schemas.microsoft.com/office/powerpoint/2010/main" val="54493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46448-BB6E-4607-AA7C-9ACD8FE1729D}" type="datetimeFigureOut">
              <a:rPr lang="en-US" smtClean="0"/>
              <a:t>4/7/2015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3EA7D-85A8-42BD-92D1-7D2AD7D2BD47}" type="slidenum">
              <a:rPr lang="en-US" smtClean="0"/>
              <a:t>‹#›</a:t>
            </a:fld>
            <a:endParaRPr lang="en-US"/>
          </a:p>
        </p:txBody>
      </p:sp>
    </p:spTree>
    <p:extLst>
      <p:ext uri="{BB962C8B-B14F-4D97-AF65-F5344CB8AC3E}">
        <p14:creationId xmlns:p14="http://schemas.microsoft.com/office/powerpoint/2010/main" val="805990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09600" y="381000"/>
            <a:ext cx="7696200" cy="5867400"/>
          </a:xfrm>
        </p:spPr>
        <p:txBody>
          <a:bodyPr>
            <a:normAutofit fontScale="55000" lnSpcReduction="20000"/>
          </a:bodyPr>
          <a:lstStyle/>
          <a:p>
            <a:r>
              <a:rPr lang="en-US" b="1" u="sng" dirty="0"/>
              <a:t>System of Committees and Councils</a:t>
            </a:r>
            <a:endParaRPr lang="en-US" dirty="0"/>
          </a:p>
          <a:p>
            <a:r>
              <a:rPr lang="en-US" b="1" dirty="0" err="1"/>
              <a:t>Majmaah</a:t>
            </a:r>
            <a:r>
              <a:rPr lang="en-US" b="1" dirty="0"/>
              <a:t> University seeks to keep up quantitative and qualitative expansion in its processes and systems through finding solutions and applications which facilitate observing business and its rapid achievement. From this point came the rector's recommendation to find the system of "committees and councils" as one of the electronic transactions systems at the university which aims to standardize work procedures and accelerate decision-making mechanism and facilitate work observing and archiving in an electronic integral way pursuing  the principle of paperless in all its procedures.  </a:t>
            </a:r>
            <a:endParaRPr lang="en-US" dirty="0"/>
          </a:p>
          <a:p>
            <a:r>
              <a:rPr lang="en-US" b="1" dirty="0"/>
              <a:t>The system of "Committees and Councils" in its Initial version (Beta) distributes roles for the committees staff according to their authorities in a work tracking system starting from the establishment of a new session</a:t>
            </a:r>
            <a:r>
              <a:rPr lang="en-US" dirty="0"/>
              <a:t> </a:t>
            </a:r>
            <a:r>
              <a:rPr lang="en-US" b="1" dirty="0"/>
              <a:t>and ending with the approval of the session by the authorized member, in addition to its procedures including adding agenda, inviting members, adding files and direct comments, and making a session to be signed</a:t>
            </a:r>
            <a:r>
              <a:rPr lang="en-US" dirty="0"/>
              <a:t> </a:t>
            </a:r>
            <a:r>
              <a:rPr lang="en-US" b="1" dirty="0"/>
              <a:t>before being approved by the President of the Committee/ Council and then send it to the member in authority.</a:t>
            </a:r>
            <a:r>
              <a:rPr lang="en-US" dirty="0"/>
              <a:t> </a:t>
            </a:r>
            <a:r>
              <a:rPr lang="en-US" b="1" dirty="0"/>
              <a:t>Also, statistical reports about committees and archiving all sessions in a (PDF) format</a:t>
            </a:r>
            <a:r>
              <a:rPr lang="en-US" dirty="0"/>
              <a:t>, </a:t>
            </a:r>
            <a:r>
              <a:rPr lang="en-US" b="1" dirty="0"/>
              <a:t>which facilitates the process of reference.  </a:t>
            </a:r>
            <a:endParaRPr lang="en-US" dirty="0"/>
          </a:p>
          <a:p>
            <a:r>
              <a:rPr lang="en-US" b="1"/>
              <a:t>According to adopting this application at the university and the developmental observations which will be received, updated versions of the system will be issued in periodical packages and technical support team is pleased to receive your comments and inquiries through filling technical support forms.  </a:t>
            </a:r>
            <a:endParaRPr lang="en-US"/>
          </a:p>
          <a:p>
            <a:endParaRPr lang="en-US" dirty="0"/>
          </a:p>
        </p:txBody>
      </p:sp>
    </p:spTree>
    <p:extLst>
      <p:ext uri="{BB962C8B-B14F-4D97-AF65-F5344CB8AC3E}">
        <p14:creationId xmlns:p14="http://schemas.microsoft.com/office/powerpoint/2010/main" val="266633541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259</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2015-04-07T08:33:40Z</dcterms:created>
  <dcterms:modified xsi:type="dcterms:W3CDTF">2015-04-07T08:35:13Z</dcterms:modified>
</cp:coreProperties>
</file>