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99E22-C140-4326-B4B1-F7F25E4E1C8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2DB65-9828-43D9-864A-8186FB9A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DB65-9828-43D9-864A-8186FB9A88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9C72-589E-4755-A540-CA438BA15D08}" type="datetime1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5681-5D45-42F3-BFC3-C3BBA2698780}" type="datetime1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25AA-497A-478D-BF7D-1C80355A9D8D}" type="datetime1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16A2-4659-47DA-AE49-3B932279EE97}" type="datetime1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8F3-4789-4E95-AC39-0B97A94BDB28}" type="datetime1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02F9-E23D-4891-9AA2-E4B289B07285}" type="datetime1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7B19-6514-4C03-9CD9-0E4373D72110}" type="datetime1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9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6D5D-2574-4576-A3FB-132EE947A0B0}" type="datetime1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3598-DF51-4D17-9891-E2BFD95C5078}" type="datetime1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D3B-DB67-4888-B5DC-709CA31FF0C8}" type="datetime1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8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DF92-A0D0-4B04-902B-7D5EE7715862}" type="datetime1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D599-3CF1-497D-A7DD-0504CD280EF8}" type="datetime1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1647-2D45-4106-B4AB-07D3E7F9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57" y="2307771"/>
            <a:ext cx="9818915" cy="1360148"/>
          </a:xfrm>
        </p:spPr>
        <p:txBody>
          <a:bodyPr>
            <a:normAutofit fontScale="90000"/>
          </a:bodyPr>
          <a:lstStyle/>
          <a:p>
            <a:r>
              <a:rPr lang="ar-SA" sz="8800" dirty="0" smtClean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 عن الخطة الإستراتيجية للجامعة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855" y="3788836"/>
            <a:ext cx="9144000" cy="784905"/>
          </a:xfrm>
        </p:spPr>
        <p:txBody>
          <a:bodyPr>
            <a:normAutofit/>
          </a:bodyPr>
          <a:lstStyle/>
          <a:p>
            <a:r>
              <a:rPr lang="ar-SA" sz="4400" dirty="0" smtClean="0">
                <a:solidFill>
                  <a:schemeClr val="accent4">
                    <a:lumMod val="75000"/>
                  </a:schemeClr>
                </a:solidFill>
              </a:rPr>
              <a:t>1440 - 2020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226" y="11851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JAMEL SMIDA\Desktop\شعار الكلية ‫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" y="22574"/>
            <a:ext cx="3467684" cy="20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99457" y="4858549"/>
            <a:ext cx="9818915" cy="921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وكالة الكلية للتطوير والجودة</a:t>
            </a:r>
            <a:endParaRPr lang="en-US" sz="54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9456" y="5731195"/>
            <a:ext cx="9818915" cy="921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محرم 1437</a:t>
            </a:r>
            <a:endParaRPr lang="en-US" sz="36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702" y="212909"/>
            <a:ext cx="4861221" cy="45550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94"/>
            <a:ext cx="12192000" cy="6762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8714" y="5279571"/>
            <a:ext cx="4953000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822" y="1241016"/>
            <a:ext cx="5377243" cy="95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871"/>
          <a:stretch/>
        </p:blipFill>
        <p:spPr>
          <a:xfrm>
            <a:off x="6059784" y="3248926"/>
            <a:ext cx="5577281" cy="1660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886" y="4969704"/>
            <a:ext cx="9808268" cy="98888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714" y="5279571"/>
            <a:ext cx="4953000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0" y="48726"/>
            <a:ext cx="12059754" cy="680927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714" y="5279571"/>
            <a:ext cx="4953000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21772"/>
            <a:ext cx="12159342" cy="68362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714" y="5279571"/>
            <a:ext cx="4953000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" y="7944"/>
            <a:ext cx="12157591" cy="68500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28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32658"/>
            <a:ext cx="12159342" cy="682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767" y="269015"/>
            <a:ext cx="5021477" cy="45533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0" y="43549"/>
            <a:ext cx="12124930" cy="6814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1" t="-1" b="677"/>
          <a:stretch/>
        </p:blipFill>
        <p:spPr>
          <a:xfrm>
            <a:off x="-1" y="-1"/>
            <a:ext cx="12192001" cy="68236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6" y="32658"/>
            <a:ext cx="12070504" cy="68253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60"/>
          <a:stretch/>
        </p:blipFill>
        <p:spPr>
          <a:xfrm>
            <a:off x="32658" y="21772"/>
            <a:ext cx="12159342" cy="68362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" y="32657"/>
            <a:ext cx="12059755" cy="68159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05"/>
          <a:stretch/>
        </p:blipFill>
        <p:spPr>
          <a:xfrm>
            <a:off x="45157" y="18830"/>
            <a:ext cx="12135957" cy="68282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" y="21772"/>
            <a:ext cx="12146699" cy="68362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4" y="18830"/>
            <a:ext cx="12157585" cy="68391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84"/>
            <a:ext cx="12191999" cy="684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86" y="157344"/>
            <a:ext cx="4843399" cy="45670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32658"/>
            <a:ext cx="12159342" cy="68253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" y="43548"/>
            <a:ext cx="12157447" cy="68144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" y="32664"/>
            <a:ext cx="12146706" cy="68253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92629" y="6019800"/>
            <a:ext cx="31568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94"/>
            <a:ext cx="12192000" cy="6762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8714" y="5279571"/>
            <a:ext cx="4953000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032" y="2171093"/>
            <a:ext cx="5906688" cy="3881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487" y="477543"/>
            <a:ext cx="4780003" cy="117935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1647-2D45-4106-B4AB-07D3E7F9BD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37</Words>
  <Application>Microsoft Office PowerPoint</Application>
  <PresentationFormat>Widescreen</PresentationFormat>
  <Paragraphs>26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Traditional Arabic</vt:lpstr>
      <vt:lpstr>Office Theme</vt:lpstr>
      <vt:lpstr>عرض عن الخطة الإستراتيجية للجامعة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Jamel SMIDA</dc:creator>
  <cp:lastModifiedBy>Jamel SMIDA</cp:lastModifiedBy>
  <cp:revision>12</cp:revision>
  <dcterms:created xsi:type="dcterms:W3CDTF">2015-10-17T21:30:03Z</dcterms:created>
  <dcterms:modified xsi:type="dcterms:W3CDTF">2015-10-17T22:32:03Z</dcterms:modified>
</cp:coreProperties>
</file>