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4" d="100"/>
          <a:sy n="84" d="100"/>
        </p:scale>
        <p:origin x="-90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 descr="C:\Users\m.alshalawi\Desktop\البوابة 1435\بوابة الوكالة\الاخبار\اخبار سابقة 4\لجنة الدراسات الاستثمارية تعقد جلستها الثالثة\1 (3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810090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766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 descr="C:\Users\m.alshalawi\Desktop\البوابة 1435\بوابة الوكالة\الاخبار\اخبار سابقة 4\لجنة الدراسات الاستثمارية تعقد جلستها الثالثة\3 (2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60648"/>
            <a:ext cx="8424931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2021036"/>
      </p:ext>
    </p:extLst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عرض على الشاشة (3:4)‏</PresentationFormat>
  <Paragraphs>0</Paragraphs>
  <Slides>2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</vt:i4>
      </vt:variant>
    </vt:vector>
  </HeadingPairs>
  <TitlesOfParts>
    <vt:vector size="3" baseType="lpstr">
      <vt:lpstr>سمة Office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Mishari Alshalawi</dc:creator>
  <cp:lastModifiedBy>Mishari Alshalawi</cp:lastModifiedBy>
  <cp:revision>1</cp:revision>
  <dcterms:created xsi:type="dcterms:W3CDTF">2015-04-01T08:56:29Z</dcterms:created>
  <dcterms:modified xsi:type="dcterms:W3CDTF">2015-04-01T08:56:56Z</dcterms:modified>
</cp:coreProperties>
</file>