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لجنة الترقيات والاستقطاب الاداري والمسابقات الوظيفية تعقد اجتماعها في جلستها السابعة\2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" y="539750"/>
            <a:ext cx="8006283" cy="53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9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لجنة الترقيات والاستقطاب الاداري والمسابقات الوظيفية تعقد اجتماعها في جلستها السابعة\4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315912"/>
            <a:ext cx="8342039" cy="55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2298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2015-04-01T08:54:57Z</dcterms:created>
  <dcterms:modified xsi:type="dcterms:W3CDTF">2015-04-01T08:55:18Z</dcterms:modified>
</cp:coreProperties>
</file>