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6" d="100"/>
          <a:sy n="86" d="100"/>
        </p:scale>
        <p:origin x="-78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Autofit/>
          </a:bodyPr>
          <a:lstStyle/>
          <a:p>
            <a:r>
              <a:rPr lang="ar-SA" sz="2000" b="1" dirty="0"/>
              <a:t>عمادة التعليم الإلكتروني تنهي أعمال التدريب الإلكتروني على استخدام  آلات التصوير</a:t>
            </a:r>
            <a:r>
              <a:rPr lang="en-US" sz="2000" b="1" dirty="0"/>
              <a:t> </a:t>
            </a:r>
            <a:r>
              <a:rPr lang="en-US" sz="2000" dirty="0"/>
              <a:t/>
            </a:r>
            <a:br>
              <a:rPr lang="en-US" sz="2000" dirty="0"/>
            </a:br>
            <a:endParaRPr lang="ar-SA" sz="20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67544" y="2204864"/>
            <a:ext cx="8568952" cy="4536504"/>
          </a:xfrm>
        </p:spPr>
        <p:txBody>
          <a:bodyPr>
            <a:normAutofit/>
          </a:bodyPr>
          <a:lstStyle/>
          <a:p>
            <a:pPr algn="just"/>
            <a:endParaRPr lang="ar-SA" sz="1800" b="1" smtClean="0"/>
          </a:p>
          <a:p>
            <a:pPr algn="just"/>
            <a:r>
              <a:rPr lang="ar-SA" sz="1800" b="1" smtClean="0"/>
              <a:t>أنهت </a:t>
            </a:r>
            <a:r>
              <a:rPr lang="ar-SA" sz="1800" b="1" dirty="0"/>
              <a:t>عمادة التعليم الإلكتروني ممثلةً في وكالة الشؤون الفنية بالعمادة وبالتعاون مع الإدارة العامة للتخطيط والتطوير الإداري الأعمال التعريفية الإلكترونية لموظفي الجامعة ، والمتمثلة في إعداد مجموعة من آلات التصوير ، وربطها بشبكة المعلومات لاستخدامها في إرسال المستندات للبريد الإلكتروني أو ذاكرة الفلاش أو إلى المجلدات المشتركة على جهاز الحاسب ، وتدريب موظفي الجامعة على استخدامها ، وذلك بهدف نشر الوعي الإلكتروني واستثمار الموارد في الجامعة و الرقي ببيئة العمل ورفع مستوى الجودة والأداء .</a:t>
            </a:r>
            <a:endParaRPr lang="en-US" sz="1800" dirty="0"/>
          </a:p>
          <a:p>
            <a:pPr algn="just"/>
            <a:r>
              <a:rPr lang="ar-SA" sz="1800" b="1" dirty="0"/>
              <a:t>وفي هذا السياق نوه سعادة وكيل العمادة للشؤون الفنية </a:t>
            </a:r>
            <a:r>
              <a:rPr lang="ar-SA" sz="1800" b="1" dirty="0" err="1"/>
              <a:t>د.عمر</a:t>
            </a:r>
            <a:r>
              <a:rPr lang="ar-SA" sz="1800" b="1" dirty="0"/>
              <a:t> بن سالم الصعيدي إلى أن  وكالة الشؤون الفنية بعمادة التعليم الإلكتروني تبدي استعدادها لتقديم خدمة الدعم الفني للجهات التي لديها آلات تصوير وترغب في إعدادها لتفعيل هذه الخدمات ، وأنه يمكن لأي جهة داخل الجامعة تسجيل طلبات الإعداد في برنامج الدعم الفني الخاص بعمادة التعليم الإلكتروني على بوابة الجامعة ، او من خلال تطبيق العمادة على الأجهزة الذكية .</a:t>
            </a:r>
            <a:endParaRPr lang="en-US" sz="1800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138272612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عرض على الشاشة (3:4)‏</PresentationFormat>
  <Paragraphs>4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عمادة التعليم الإلكتروني تنهي أعمال التدريب الإلكتروني على استخدام  آلات التصوير 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عمادة التعليم الإلكتروني تنهي أعمال التدريب الإلكتروني على استخدام  آلات التصوير  </dc:title>
  <dc:creator>Mishari Alshalawi</dc:creator>
  <cp:lastModifiedBy>Mishari Alshalawi</cp:lastModifiedBy>
  <cp:revision>1</cp:revision>
  <dcterms:created xsi:type="dcterms:W3CDTF">2015-04-01T08:53:32Z</dcterms:created>
  <dcterms:modified xsi:type="dcterms:W3CDTF">2015-04-01T08:54:30Z</dcterms:modified>
</cp:coreProperties>
</file>