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9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C:\Users\m.alshalawi\Desktop\البوابة 1435\بوابة الوكالة\الاخبار\اخبار سابقة 4\خبر وكيل الجامعة يتفقد المشروعات الإنشائية في المدينة الجامعية بمحافظة الزلفي\13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715962"/>
            <a:ext cx="8606060" cy="573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833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C:\Users\m.alshalawi\Desktop\البوابة 1435\بوابة الوكالة\الاخبار\اخبار سابقة 4\خبر وكيل الجامعة يتفقد المشروعات الإنشائية في المدينة الجامعية بمحافظة الزلفي\9 (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88487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496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 descr="C:\Users\m.alshalawi\Desktop\البوابة 1435\بوابة الوكالة\الاخبار\اخبار سابقة 4\خبر وكيل الجامعة يتفقد المشروعات الإنشائية في المدينة الجامعية بمحافظة الزلفي\u0661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4662"/>
            <a:ext cx="8211926" cy="547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672548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4" baseType="lpstr">
      <vt:lpstr>سمة Office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Mishari Alshalawi</dc:creator>
  <cp:lastModifiedBy>Mishari Alshalawi</cp:lastModifiedBy>
  <cp:revision>1</cp:revision>
  <dcterms:created xsi:type="dcterms:W3CDTF">2015-04-01T08:51:28Z</dcterms:created>
  <dcterms:modified xsi:type="dcterms:W3CDTF">2015-04-01T08:52:07Z</dcterms:modified>
</cp:coreProperties>
</file>