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4\وكيل الجامعة يفتتح مشروع تحديث المعامل بأقسام الطالبات في كلية التربية بالمجمعة ويناقش احتياجات الكلية\1 (3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461962"/>
            <a:ext cx="8122964" cy="541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54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4\وكيل الجامعة يفتتح مشروع تحديث المعامل بأقسام الطالبات في كلية التربية بالمجمعة ويناقش احتياجات الكلية\8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474662"/>
            <a:ext cx="7455842" cy="497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637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C:\Users\m.alshalawi\Desktop\البوابة 1435\بوابة الوكالة\الاخبار\اخبار سابقة 4\وكيل الجامعة يفتتح مشروع تحديث المعامل بأقسام الطالبات في كلية التربية بالمجمعة ويناقش احتياجات الكلية\u0661u0665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4" y="417512"/>
            <a:ext cx="7109519" cy="473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023494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سمة Office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2015-04-01T09:38:13Z</dcterms:created>
  <dcterms:modified xsi:type="dcterms:W3CDTF">2015-04-01T09:38:44Z</dcterms:modified>
</cp:coreProperties>
</file>