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96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2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64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05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0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21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0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33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29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80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DDB3-81E5-4976-8886-7297C3C529BC}" type="datetimeFigureOut">
              <a:rPr lang="en-GB" smtClean="0"/>
              <a:t>06/04/2015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90FBC-F877-42E0-90D8-B291DED2BE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60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6048672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ar-SA" dirty="0"/>
              <a:t>وكيل الجامعة يطلع على التقرير النهائي لأرشفة أعمال المشتريات</a:t>
            </a:r>
            <a:endParaRPr lang="en-GB" dirty="0"/>
          </a:p>
          <a:p>
            <a:pPr rtl="1"/>
            <a:r>
              <a:rPr lang="ar-SA" dirty="0"/>
              <a:t> </a:t>
            </a:r>
            <a:endParaRPr lang="en-GB" dirty="0"/>
          </a:p>
          <a:p>
            <a:pPr rtl="1"/>
            <a:r>
              <a:rPr lang="ar-SA" dirty="0"/>
              <a:t> </a:t>
            </a:r>
            <a:endParaRPr lang="en-GB" dirty="0"/>
          </a:p>
          <a:p>
            <a:pPr rtl="1"/>
            <a:r>
              <a:rPr lang="en-US" dirty="0"/>
              <a:t> </a:t>
            </a:r>
            <a:endParaRPr lang="en-GB" dirty="0"/>
          </a:p>
          <a:p>
            <a:pPr rtl="1"/>
            <a:r>
              <a:rPr lang="ar-SA" dirty="0"/>
              <a:t>عقد سعادة وكيل الجامعة د.مسلّم بن محمد الدوسري اجتماعاً تنسيقياً مع ممثلي الإدارة العامة للشؤون الإدارية والمالية ومكتب إدارة المشاريع ، وذلك لاستعراض التقرير النهائي لأعمال اللجنة المشكلة لأرشفة أعمال المشتريات ، وخلال هذا الاجتماع عرض سعادة المشرف على مكتب إدارة المشاريع ا.عبدالرحمن السبيعي تقريراً إحصائياً عن الأعمال التي تمت في هذا الشأن ، مبيناً أنه قد العمل على إنشاء نظام إلكتروني لأرشفة هذه الأعمال ليخدم جميع التقارير المطلوبة للمستخدم ، كما أوضح بأن أعمال الأرشفة قد شملت جميع الأعمال التي صدرت لها تعميدات من الشؤون الإدارية والمالية في الجامعة منذ نشأتها ضمن أبواب الميزانية الثاني والثالث والرابع ، وأنه بالإمكان حالياً الاطلاع إلكترونياً من قبل المختصين على بيانات المشاريع والتوريدات التي تمت في الجامعة وفق احتياج المستخدم ، حيث يوفر النظام خاصية البحث وفق السنة المالية ، ووفق نوع المشروع ، كما يوفر النظام كافة البيانات المطلوبة للجهات المتعاقدة مع الجامعة خلال السنوات الماضية ، وبإمكان المستخدم الحصول على تقارير بيانية وإحصائية وفق احتياجه .</a:t>
            </a:r>
            <a:endParaRPr lang="en-GB" dirty="0"/>
          </a:p>
          <a:p>
            <a:pPr rtl="1"/>
            <a:r>
              <a:rPr lang="ar-SA" dirty="0"/>
              <a:t>وفي ختام الاجتماع أثنى سعادة وكيل الجامعة على الأعمال التي تمت وحسن التنظيم والتنسيق الذي تم بين الإدارة العامة للشؤون الإدارية والمالية ومكتب إدارة المشاريع في هذا الشأن ، حيث يمثل هذا الإجراء إنجازاً يضاف إلى رصيد الجامعة في أعمال أتمتة الإجراءات والتوثيق الإلكتروني للأعمال الإدارية والمالية . </a:t>
            </a:r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35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</dc:creator>
  <cp:lastModifiedBy>Maryam</cp:lastModifiedBy>
  <cp:revision>1</cp:revision>
  <dcterms:created xsi:type="dcterms:W3CDTF">2015-04-05T21:06:48Z</dcterms:created>
  <dcterms:modified xsi:type="dcterms:W3CDTF">2015-04-05T21:08:01Z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76EFFF95-37F8-44D3-8B34-6C2B52EA02E8</vt:lpwstr>
  </property>
  <property fmtid="{D5CDD505-2E9C-101B-9397-08002B2CF9AE}" pid="3" name="ArticulatePath">
    <vt:lpwstr>Presentation1</vt:lpwstr>
  </property>
</Properties>
</file>