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9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C:\Users\m.alshalawi\Desktop\البوابة 1435\بوابة الوكالة\الاخبار\اخبار سابقة 4\اللجنة الدائمة للسلامة والأمن الجامعي تناقش عدداً من موضوعات السلامة في الجامعة\1 (3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407988"/>
            <a:ext cx="7771878" cy="518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856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C:\Users\m.alshalawi\Desktop\البوابة 1435\بوابة الوكالة\الاخبار\اخبار سابقة 4\اللجنة الدائمة للسلامة والأمن الجامعي تناقش عدداً من موضوعات السلامة في الجامعة\2 (3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4" y="225424"/>
            <a:ext cx="8153735" cy="543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741765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</vt:i4>
      </vt:variant>
    </vt:vector>
  </HeadingPairs>
  <TitlesOfParts>
    <vt:vector size="3" baseType="lpstr">
      <vt:lpstr>سمة Office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Mishari Alshalawi</dc:creator>
  <cp:lastModifiedBy>Mishari Alshalawi</cp:lastModifiedBy>
  <cp:revision>1</cp:revision>
  <dcterms:created xsi:type="dcterms:W3CDTF">2015-04-01T08:48:59Z</dcterms:created>
  <dcterms:modified xsi:type="dcterms:W3CDTF">2015-04-01T08:49:26Z</dcterms:modified>
</cp:coreProperties>
</file>