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4\وكيل الجامعة يتفقد مجمع الكليات في المدينة الجامعية بالمجمعة\3 (2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7" y="704850"/>
            <a:ext cx="7542609" cy="502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300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4\وكيل الجامعة يتفقد مجمع الكليات في المدينة الجامعية بالمجمعة\11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" y="474663"/>
            <a:ext cx="7617345" cy="507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466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C:\Users\m.alshalawi\Desktop\البوابة 1435\بوابة الوكالة\الاخبار\اخبار سابقة 4\وكيل الجامعة يتفقد مجمع الكليات في المدينة الجامعية بالمجمعة\5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327024"/>
            <a:ext cx="8649407" cy="576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400974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سمة Office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2015-04-01T09:34:00Z</dcterms:created>
  <dcterms:modified xsi:type="dcterms:W3CDTF">2015-04-01T09:34:29Z</dcterms:modified>
</cp:coreProperties>
</file>