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142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7824E3F-D362-43C0-B445-36EF2422E07D}" type="datetimeFigureOut">
              <a:rPr lang="en-GB" smtClean="0"/>
              <a:t>05/04/2015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D7D3FF-B47B-4320-92A8-333FEA9BEE34}" type="slidenum">
              <a:rPr lang="en-GB" smtClean="0"/>
              <a:t>‹#›</a:t>
            </a:fld>
            <a:endParaRPr lang="en-GB"/>
          </a:p>
        </p:txBody>
      </p:sp>
    </p:spTree>
    <p:extLst>
      <p:ext uri="{BB962C8B-B14F-4D97-AF65-F5344CB8AC3E}">
        <p14:creationId xmlns:p14="http://schemas.microsoft.com/office/powerpoint/2010/main" val="1162966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7824E3F-D362-43C0-B445-36EF2422E07D}" type="datetimeFigureOut">
              <a:rPr lang="en-GB" smtClean="0"/>
              <a:t>05/04/2015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D7D3FF-B47B-4320-92A8-333FEA9BEE34}" type="slidenum">
              <a:rPr lang="en-GB" smtClean="0"/>
              <a:t>‹#›</a:t>
            </a:fld>
            <a:endParaRPr lang="en-GB"/>
          </a:p>
        </p:txBody>
      </p:sp>
    </p:spTree>
    <p:extLst>
      <p:ext uri="{BB962C8B-B14F-4D97-AF65-F5344CB8AC3E}">
        <p14:creationId xmlns:p14="http://schemas.microsoft.com/office/powerpoint/2010/main" val="2910068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7824E3F-D362-43C0-B445-36EF2422E07D}" type="datetimeFigureOut">
              <a:rPr lang="en-GB" smtClean="0"/>
              <a:t>05/04/2015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D7D3FF-B47B-4320-92A8-333FEA9BEE34}" type="slidenum">
              <a:rPr lang="en-GB" smtClean="0"/>
              <a:t>‹#›</a:t>
            </a:fld>
            <a:endParaRPr lang="en-GB"/>
          </a:p>
        </p:txBody>
      </p:sp>
    </p:spTree>
    <p:extLst>
      <p:ext uri="{BB962C8B-B14F-4D97-AF65-F5344CB8AC3E}">
        <p14:creationId xmlns:p14="http://schemas.microsoft.com/office/powerpoint/2010/main" val="150815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7824E3F-D362-43C0-B445-36EF2422E07D}" type="datetimeFigureOut">
              <a:rPr lang="en-GB" smtClean="0"/>
              <a:t>05/04/2015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D7D3FF-B47B-4320-92A8-333FEA9BEE34}" type="slidenum">
              <a:rPr lang="en-GB" smtClean="0"/>
              <a:t>‹#›</a:t>
            </a:fld>
            <a:endParaRPr lang="en-GB"/>
          </a:p>
        </p:txBody>
      </p:sp>
    </p:spTree>
    <p:extLst>
      <p:ext uri="{BB962C8B-B14F-4D97-AF65-F5344CB8AC3E}">
        <p14:creationId xmlns:p14="http://schemas.microsoft.com/office/powerpoint/2010/main" val="288423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824E3F-D362-43C0-B445-36EF2422E07D}" type="datetimeFigureOut">
              <a:rPr lang="en-GB" smtClean="0"/>
              <a:t>05/04/2015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D7D3FF-B47B-4320-92A8-333FEA9BEE34}" type="slidenum">
              <a:rPr lang="en-GB" smtClean="0"/>
              <a:t>‹#›</a:t>
            </a:fld>
            <a:endParaRPr lang="en-GB"/>
          </a:p>
        </p:txBody>
      </p:sp>
    </p:spTree>
    <p:extLst>
      <p:ext uri="{BB962C8B-B14F-4D97-AF65-F5344CB8AC3E}">
        <p14:creationId xmlns:p14="http://schemas.microsoft.com/office/powerpoint/2010/main" val="3876467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7824E3F-D362-43C0-B445-36EF2422E07D}" type="datetimeFigureOut">
              <a:rPr lang="en-GB" smtClean="0"/>
              <a:t>05/04/2015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D7D3FF-B47B-4320-92A8-333FEA9BEE34}" type="slidenum">
              <a:rPr lang="en-GB" smtClean="0"/>
              <a:t>‹#›</a:t>
            </a:fld>
            <a:endParaRPr lang="en-GB"/>
          </a:p>
        </p:txBody>
      </p:sp>
    </p:spTree>
    <p:extLst>
      <p:ext uri="{BB962C8B-B14F-4D97-AF65-F5344CB8AC3E}">
        <p14:creationId xmlns:p14="http://schemas.microsoft.com/office/powerpoint/2010/main" val="3717964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7824E3F-D362-43C0-B445-36EF2422E07D}" type="datetimeFigureOut">
              <a:rPr lang="en-GB" smtClean="0"/>
              <a:t>05/04/2015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BD7D3FF-B47B-4320-92A8-333FEA9BEE34}" type="slidenum">
              <a:rPr lang="en-GB" smtClean="0"/>
              <a:t>‹#›</a:t>
            </a:fld>
            <a:endParaRPr lang="en-GB"/>
          </a:p>
        </p:txBody>
      </p:sp>
    </p:spTree>
    <p:extLst>
      <p:ext uri="{BB962C8B-B14F-4D97-AF65-F5344CB8AC3E}">
        <p14:creationId xmlns:p14="http://schemas.microsoft.com/office/powerpoint/2010/main" val="3568540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7824E3F-D362-43C0-B445-36EF2422E07D}" type="datetimeFigureOut">
              <a:rPr lang="en-GB" smtClean="0"/>
              <a:t>05/04/2015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BD7D3FF-B47B-4320-92A8-333FEA9BEE34}" type="slidenum">
              <a:rPr lang="en-GB" smtClean="0"/>
              <a:t>‹#›</a:t>
            </a:fld>
            <a:endParaRPr lang="en-GB"/>
          </a:p>
        </p:txBody>
      </p:sp>
    </p:spTree>
    <p:extLst>
      <p:ext uri="{BB962C8B-B14F-4D97-AF65-F5344CB8AC3E}">
        <p14:creationId xmlns:p14="http://schemas.microsoft.com/office/powerpoint/2010/main" val="577703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824E3F-D362-43C0-B445-36EF2422E07D}" type="datetimeFigureOut">
              <a:rPr lang="en-GB" smtClean="0"/>
              <a:t>05/04/2015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BD7D3FF-B47B-4320-92A8-333FEA9BEE34}" type="slidenum">
              <a:rPr lang="en-GB" smtClean="0"/>
              <a:t>‹#›</a:t>
            </a:fld>
            <a:endParaRPr lang="en-GB"/>
          </a:p>
        </p:txBody>
      </p:sp>
    </p:spTree>
    <p:extLst>
      <p:ext uri="{BB962C8B-B14F-4D97-AF65-F5344CB8AC3E}">
        <p14:creationId xmlns:p14="http://schemas.microsoft.com/office/powerpoint/2010/main" val="1918548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824E3F-D362-43C0-B445-36EF2422E07D}" type="datetimeFigureOut">
              <a:rPr lang="en-GB" smtClean="0"/>
              <a:t>05/04/2015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D7D3FF-B47B-4320-92A8-333FEA9BEE34}" type="slidenum">
              <a:rPr lang="en-GB" smtClean="0"/>
              <a:t>‹#›</a:t>
            </a:fld>
            <a:endParaRPr lang="en-GB"/>
          </a:p>
        </p:txBody>
      </p:sp>
    </p:spTree>
    <p:extLst>
      <p:ext uri="{BB962C8B-B14F-4D97-AF65-F5344CB8AC3E}">
        <p14:creationId xmlns:p14="http://schemas.microsoft.com/office/powerpoint/2010/main" val="1475947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824E3F-D362-43C0-B445-36EF2422E07D}" type="datetimeFigureOut">
              <a:rPr lang="en-GB" smtClean="0"/>
              <a:t>05/04/2015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D7D3FF-B47B-4320-92A8-333FEA9BEE34}" type="slidenum">
              <a:rPr lang="en-GB" smtClean="0"/>
              <a:t>‹#›</a:t>
            </a:fld>
            <a:endParaRPr lang="en-GB"/>
          </a:p>
        </p:txBody>
      </p:sp>
    </p:spTree>
    <p:extLst>
      <p:ext uri="{BB962C8B-B14F-4D97-AF65-F5344CB8AC3E}">
        <p14:creationId xmlns:p14="http://schemas.microsoft.com/office/powerpoint/2010/main" val="582087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824E3F-D362-43C0-B445-36EF2422E07D}" type="datetimeFigureOut">
              <a:rPr lang="en-GB" smtClean="0"/>
              <a:t>05/04/2015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D7D3FF-B47B-4320-92A8-333FEA9BEE34}" type="slidenum">
              <a:rPr lang="en-GB" smtClean="0"/>
              <a:t>‹#›</a:t>
            </a:fld>
            <a:endParaRPr lang="en-GB"/>
          </a:p>
        </p:txBody>
      </p:sp>
    </p:spTree>
    <p:extLst>
      <p:ext uri="{BB962C8B-B14F-4D97-AF65-F5344CB8AC3E}">
        <p14:creationId xmlns:p14="http://schemas.microsoft.com/office/powerpoint/2010/main" val="1154534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764704"/>
            <a:ext cx="7920880" cy="5400600"/>
          </a:xfrm>
        </p:spPr>
        <p:txBody>
          <a:bodyPr>
            <a:normAutofit fontScale="25000" lnSpcReduction="20000"/>
          </a:bodyPr>
          <a:lstStyle/>
          <a:p>
            <a:pPr rtl="1"/>
            <a:r>
              <a:rPr lang="ar-SA" sz="7200" dirty="0"/>
              <a:t>وكالة الجامعة تناقش خطة العمل والجدول الزمني لمشروع تطبيق نظام إدارة السلامة و الصحة المهنية في مختبرات الجامعة والحصول على شهادة</a:t>
            </a:r>
            <a:endParaRPr lang="en-GB" sz="7200" dirty="0"/>
          </a:p>
          <a:p>
            <a:r>
              <a:rPr lang="en-US" sz="7200" dirty="0"/>
              <a:t> OHSAS18001 </a:t>
            </a:r>
            <a:endParaRPr lang="en-GB" sz="7200" dirty="0"/>
          </a:p>
          <a:p>
            <a:r>
              <a:rPr lang="en-US" sz="7200" dirty="0"/>
              <a:t/>
            </a:r>
            <a:br>
              <a:rPr lang="en-US" sz="7200" dirty="0"/>
            </a:br>
            <a:r>
              <a:rPr lang="en-US" sz="7200" dirty="0"/>
              <a:t> </a:t>
            </a:r>
            <a:endParaRPr lang="en-GB" sz="7200" dirty="0"/>
          </a:p>
          <a:p>
            <a:pPr rtl="1"/>
            <a:r>
              <a:rPr lang="ar-SA" sz="7200" dirty="0"/>
              <a:t>تمهيداً لانطلاق أعمال تطبيق نظام إدارة السلامة والصحة المهنية في مختبرات الجامعة وبرعاية سعادة وكيل الجامعة د. مسلم بن محمد الدوسري وبحضور ممثلي كلية العلوم بالزلفي د. سليمان الصقعبي و د. ثامر الحربي وممثل كلية العلوم الطبية التطبيقية د. محمد العيدروس وعدد من أعضاء هيئة التدريس في كلية العلوم بالزلفي وكلية العلوم الطبية التطبيقية نظمت إدارة البيئة الجامعية والصحة المهنية بوكالة الجامعة اجتماعاً لعرض خطة العمل والجدول الزمني المقترحة للمشروع والتي تضمنت دورات تدريبية لنشر ثقافة السلامة والصحة المهنية تستهدف جميع العاملين في المختبرات بجميع فئاتهم وكذلك عمل تقييم للوضع الحالي للسلامة والصحة المهنية في مختبرات الجامعة، وتأهيل مدققين داخليين من منسوبي الجامعة للقيام بالتقييم الالتزام باشتراطات السلامة والصحة المهنية بشكل دوري لضمان استمرار التقيد بنظام ادارة السلامة والصحة المهنية.</a:t>
            </a:r>
            <a:endParaRPr lang="en-GB" sz="7200" dirty="0"/>
          </a:p>
          <a:p>
            <a:pPr rtl="1"/>
            <a:r>
              <a:rPr lang="ar-SA" sz="7200" dirty="0"/>
              <a:t>وفي هذا السياق أوضح سعادة وكيل الجامعة أن توفير بيئة جامعية آمنة أحد اهداف الخطة الاستراتيجية للجامعة  والتي تطمح الى تحقيق بيئة جامعية جاذبة وداعمة للتميز والابداع وشدد على أن لايكون نظام إدارة السلامة والصحة المهنية نماذج و تعليمات ورقية لاتحاكي واقع الجامعة أو تلبي احتياج منسوبي الجامعة في هذا الجانب.</a:t>
            </a:r>
            <a:endParaRPr lang="en-GB" sz="7200" dirty="0"/>
          </a:p>
          <a:p>
            <a:pPr rtl="1"/>
            <a:r>
              <a:rPr lang="ar-SA" sz="7200" dirty="0"/>
              <a:t>ثم بين د ثامر الحربي عدداً من الملاحظات على تجهيزات المختبرات وبين ضرورة أن تكون عمليات معالجتها ضمن عمليات المشروع وقد وجه سعادة وكيل الجامعة إدارة البيئة الجامعية والصحة المهنية بان تتم معالجتها باسرع وقت  والرفع لسعادته بتقارير اسبوعيه عن الخطوات المتخذة حيال معالجتها</a:t>
            </a:r>
            <a:endParaRPr lang="en-GB" sz="7200" dirty="0"/>
          </a:p>
          <a:p>
            <a:pPr rtl="1"/>
            <a:r>
              <a:rPr lang="en-US" sz="7200" dirty="0"/>
              <a:t> </a:t>
            </a:r>
            <a:endParaRPr lang="en-GB" sz="7200" dirty="0"/>
          </a:p>
          <a:p>
            <a:endParaRPr lang="en-GB" dirty="0"/>
          </a:p>
        </p:txBody>
      </p:sp>
    </p:spTree>
    <p:extLst>
      <p:ext uri="{BB962C8B-B14F-4D97-AF65-F5344CB8AC3E}">
        <p14:creationId xmlns:p14="http://schemas.microsoft.com/office/powerpoint/2010/main" val="6981565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21</Words>
  <Application>Microsoft Office PowerPoint</Application>
  <PresentationFormat>On-screen Show (4:3)</PresentationFormat>
  <Paragraphs>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Maryam</dc:creator>
  <cp:lastModifiedBy>Maryam</cp:lastModifiedBy>
  <cp:revision>1</cp:revision>
  <dcterms:created xsi:type="dcterms:W3CDTF">2015-04-05T18:47:09Z</dcterms:created>
  <dcterms:modified xsi:type="dcterms:W3CDTF">2015-04-05T18:56:43Z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419CA5DB-D49D-44B9-BD5A-D8F792BD34B1</vt:lpwstr>
  </property>
  <property fmtid="{D5CDD505-2E9C-101B-9397-08002B2CF9AE}" pid="3" name="ArticulatePath">
    <vt:lpwstr>Presentation1</vt:lpwstr>
  </property>
</Properties>
</file>