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90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12/06/36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C:\Users\m.alshalawi\Desktop\البوابة 1435\بوابة الوكالة\الاخبار\اخبار سابقة 4\وكالة الجامعة تعقد الاجتماع الدوري لمنسوبيها\1 (3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92696"/>
            <a:ext cx="808849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231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C:\Users\m.alshalawi\Desktop\البوابة 1435\بوابة الوكالة\الاخبار\اخبار سابقة 4\وكالة الجامعة تعقد الاجتماع الدوري لمنسوبيها\5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4526"/>
            <a:ext cx="8047070" cy="536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32562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عرض على الشاشة (3:4)‏</PresentationFormat>
  <Paragraphs>0</Paragraphs>
  <Slides>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سمة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Mishari Alshalawi</dc:creator>
  <cp:lastModifiedBy>Mishari Alshalawi</cp:lastModifiedBy>
  <cp:revision>1</cp:revision>
  <dcterms:created xsi:type="dcterms:W3CDTF">2015-04-01T09:32:00Z</dcterms:created>
  <dcterms:modified xsi:type="dcterms:W3CDTF">2015-04-01T09:32:26Z</dcterms:modified>
</cp:coreProperties>
</file>