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4\وكالة الجامعة تعقد اجتماعاً بمنسوبيها ومنسوبي عمادة التعليم الإلكتروني والتعلم عن بعد  لاستعراض ومناقشة معايير جائزة معالي مدير الجامعة للمواقع الفرعية للموظفين\6 (2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495300"/>
            <a:ext cx="7208862" cy="480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51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4\وكالة الجامعة تعقد اجتماعاً بمنسوبيها ومنسوبي عمادة التعليم الإلكتروني والتعلم عن بعد  لاستعراض ومناقشة معايير جائزة معالي مدير الجامعة للمواقع الفرعية للموظفين\5 (2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713653"/>
            <a:ext cx="8200415" cy="429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55841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2015-04-01T09:30:47Z</dcterms:created>
  <dcterms:modified xsi:type="dcterms:W3CDTF">2015-04-01T09:31:22Z</dcterms:modified>
</cp:coreProperties>
</file>