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4\وكالة الجامعة تتابع مناقشة عرض مقترح مشروع التحكم في الهواء الداخلي لمختبرات الجامعة\u0663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20688"/>
            <a:ext cx="808411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4\وكالة الجامعة تتابع مناقشة عرض مقترح مشروع التحكم في الهواء الداخلي لمختبرات الجامعة\u0661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058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2015-04-01T09:09:02Z</dcterms:created>
  <dcterms:modified xsi:type="dcterms:W3CDTF">2015-04-01T09:09:33Z</dcterms:modified>
</cp:coreProperties>
</file>