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4\معالي مدير الجامعة يعتمد وثيقة دعم الطلاب والطالبات ذوي الاحتياجات الخاصة ويدشن بوابة وصول\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" y="923924"/>
            <a:ext cx="7656664" cy="50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66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4\معالي مدير الجامعة يعتمد وثيقة دعم الطلاب والطالبات ذوي الاحتياجات الخاصة ويدشن بوابة وصول\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514350"/>
            <a:ext cx="8271880" cy="550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33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C:\Users\m.alshalawi\Desktop\البوابة 1435\بوابة الوكالة\الاخبار\اخبار سابقة 4\معالي مدير الجامعة يعتمد وثيقة دعم الطلاب والطالبات ذوي الاحتياجات الخاصة ويدشن بوابة وصول\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457200"/>
            <a:ext cx="8141400" cy="542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15281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2015-04-01T09:06:50Z</dcterms:created>
  <dcterms:modified xsi:type="dcterms:W3CDTF">2015-04-01T09:07:23Z</dcterms:modified>
</cp:coreProperties>
</file>