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لجنة دراسة المبادرات في الجامعة تستعرض عدداً من المقترحات النوعية\1 (3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0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لجنة دراسة المبادرات في الجامعة تستعرض عدداً من المقترحات النوعية\3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682744" cy="578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5763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2015-04-01T09:05:53Z</dcterms:created>
  <dcterms:modified xsi:type="dcterms:W3CDTF">2015-04-01T09:06:15Z</dcterms:modified>
</cp:coreProperties>
</file>