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4\اللجنة التحضيرية لمشروعات الجامعة الانشائية تتابع اجتماعاتها الدورية\u0661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908720"/>
            <a:ext cx="6961109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2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49204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2015-04-01T08:48:14Z</dcterms:created>
  <dcterms:modified xsi:type="dcterms:W3CDTF">2015-04-01T08:48:37Z</dcterms:modified>
</cp:coreProperties>
</file>