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DEDE-A5F8-48FC-AE20-4C4B7B00E764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4C2B8-9BEF-4A81-A2A8-D56D54ACCEF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593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http://faculty.mu.edu.sa/sbinahmad</a:t>
            </a:r>
            <a:endParaRPr lang="fr-FR" dirty="0"/>
          </a:p>
        </p:txBody>
      </p:sp>
      <p:pic>
        <p:nvPicPr>
          <p:cNvPr id="1026" name="Picture 2" descr="C:\Users\Nihel\Desktop\ELGHAT\droit\soltana ben ahmed\soltana ben ah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27358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2015-04-01T20:16:00Z</dcterms:created>
  <dcterms:modified xsi:type="dcterms:W3CDTF">2015-04-01T20:16:58Z</dcterms:modified>
</cp:coreProperties>
</file>