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DEDE-A5F8-48FC-AE20-4C4B7B00E764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4C2B8-9BEF-4A81-A2A8-D56D54ACCEF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DEDE-A5F8-48FC-AE20-4C4B7B00E764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4C2B8-9BEF-4A81-A2A8-D56D54ACCEF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DEDE-A5F8-48FC-AE20-4C4B7B00E764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4C2B8-9BEF-4A81-A2A8-D56D54ACCEF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DEDE-A5F8-48FC-AE20-4C4B7B00E764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4C2B8-9BEF-4A81-A2A8-D56D54ACCEF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DEDE-A5F8-48FC-AE20-4C4B7B00E764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4C2B8-9BEF-4A81-A2A8-D56D54ACCEF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DEDE-A5F8-48FC-AE20-4C4B7B00E764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4C2B8-9BEF-4A81-A2A8-D56D54ACCEF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DEDE-A5F8-48FC-AE20-4C4B7B00E764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4C2B8-9BEF-4A81-A2A8-D56D54ACCEF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DEDE-A5F8-48FC-AE20-4C4B7B00E764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4C2B8-9BEF-4A81-A2A8-D56D54ACCEF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DEDE-A5F8-48FC-AE20-4C4B7B00E764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4C2B8-9BEF-4A81-A2A8-D56D54ACCEF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DEDE-A5F8-48FC-AE20-4C4B7B00E764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4C2B8-9BEF-4A81-A2A8-D56D54ACCEF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DEDE-A5F8-48FC-AE20-4C4B7B00E764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4C2B8-9BEF-4A81-A2A8-D56D54ACCEFD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7DEDE-A5F8-48FC-AE20-4C4B7B00E764}" type="datetimeFigureOut">
              <a:rPr lang="fr-FR" smtClean="0"/>
              <a:t>01/04/2015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4C2B8-9BEF-4A81-A2A8-D56D54ACCEF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7158" y="428604"/>
            <a:ext cx="3593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http://faculty.mu.edu.sa/sbinahmad</a:t>
            </a:r>
            <a:endParaRPr lang="fr-FR" dirty="0"/>
          </a:p>
        </p:txBody>
      </p:sp>
      <p:pic>
        <p:nvPicPr>
          <p:cNvPr id="1026" name="Picture 2" descr="C:\Users\Nihel\Desktop\ELGHAT\droit\soltana ben ahmed\soltana ben ahm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57232"/>
            <a:ext cx="9144000" cy="27358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Nihel</dc:creator>
  <cp:lastModifiedBy>Nihel</cp:lastModifiedBy>
  <cp:revision>1</cp:revision>
  <dcterms:created xsi:type="dcterms:W3CDTF">2015-04-01T20:16:00Z</dcterms:created>
  <dcterms:modified xsi:type="dcterms:W3CDTF">2015-04-01T20:16:58Z</dcterms:modified>
</cp:coreProperties>
</file>