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-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9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0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8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5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3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9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0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6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49F1-6DF2-46DC-9FEB-965BE050101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1F856-FB6B-46F8-B7AE-8AAB2EE01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4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3321423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3321423" y="2324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900" b="0" i="0" u="none" strike="noStrike" cap="none" normalizeH="0" baseline="0" smtClean="0">
                <a:ln>
                  <a:noFill/>
                </a:ln>
                <a:solidFill>
                  <a:srgbClr val="464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  </a:t>
            </a:r>
            <a:endParaRPr kumimoji="0" lang="ar-S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3321423" y="2857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900" b="0" i="0" u="none" strike="noStrike" cap="none" normalizeH="0" baseline="0" smtClean="0">
                <a:ln>
                  <a:noFill/>
                </a:ln>
                <a:solidFill>
                  <a:srgbClr val="464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 </a:t>
            </a:r>
            <a:endParaRPr kumimoji="0" lang="ar-S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3321423" y="3524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900" b="0" i="0" u="none" strike="noStrike" cap="none" normalizeH="0" baseline="0" smtClean="0">
                <a:ln>
                  <a:noFill/>
                </a:ln>
                <a:solidFill>
                  <a:srgbClr val="464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 </a:t>
            </a:r>
            <a:r>
              <a:rPr kumimoji="0" lang="ar-SA" altLang="en-US" sz="1000" b="0" i="0" u="none" strike="noStrike" cap="none" normalizeH="0" baseline="0" smtClean="0">
                <a:ln>
                  <a:noFill/>
                </a:ln>
                <a:solidFill>
                  <a:srgbClr val="464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ar-S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3321423" y="4171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000" b="0" i="0" u="none" strike="noStrike" cap="none" normalizeH="0" baseline="0" smtClean="0">
                <a:ln>
                  <a:noFill/>
                </a:ln>
                <a:solidFill>
                  <a:srgbClr val="464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    </a:t>
            </a:r>
            <a:endParaRPr kumimoji="0" lang="ar-SA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321423" y="4838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8417" y="3962133"/>
            <a:ext cx="5946353" cy="87656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038417" y="1264059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Under the guidance of Dean of Student Affairs 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Abdulaziz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Ibrahim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Alomran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towards utilization of web application 2.0 for the sake of providing advanced services to all university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staf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order to communicate and discuss important issues. Also, this will facilitate updating video and photo files and activities of Deanship as accounts on social network websites have been created.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682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2015-04-08T14:20:59Z</dcterms:created>
  <dcterms:modified xsi:type="dcterms:W3CDTF">2015-04-08T14:22:51Z</dcterms:modified>
</cp:coreProperties>
</file>