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736418"/>
            <a:ext cx="763284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ar-SA" sz="1400" dirty="0" smtClean="0"/>
              <a:t/>
            </a:r>
            <a:br>
              <a:rPr lang="ar-SA" sz="1400" dirty="0" smtClean="0"/>
            </a:br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b="1" dirty="0" smtClean="0"/>
              <a:t>أهداف </a:t>
            </a:r>
            <a:r>
              <a:rPr lang="ar-SA" sz="1400" b="1" dirty="0" err="1" smtClean="0"/>
              <a:t>المقرر :</a:t>
            </a:r>
            <a:endParaRPr lang="ar-SA" sz="1400" b="1" dirty="0" smtClean="0"/>
          </a:p>
          <a:p>
            <a:pPr rtl="1" fontAlgn="base"/>
            <a:r>
              <a:rPr lang="ar-SA" sz="1400" dirty="0" smtClean="0"/>
              <a:t>1-  التعريف العام بنظامي المجتمع والأسرة في الإسلام، وبالأسس التي يقومان عليها، ووسائل تقويمها.</a:t>
            </a:r>
          </a:p>
          <a:p>
            <a:pPr rtl="1" fontAlgn="base"/>
            <a:r>
              <a:rPr lang="ar-SA" sz="1400" dirty="0" smtClean="0"/>
              <a:t>2- بيان أهم المشكلات، والشبه المثارة حول المجتمع والأسرة ومناقشتها وإبطالها.</a:t>
            </a:r>
          </a:p>
          <a:p>
            <a:pPr rtl="1" fontAlgn="base"/>
            <a:r>
              <a:rPr lang="ar-SA" sz="1400" dirty="0" smtClean="0"/>
              <a:t>3- وإبراز حكم التشريع في عموم هذا المقرر.</a:t>
            </a:r>
          </a:p>
          <a:p>
            <a:pPr rtl="1" fontAlgn="base"/>
            <a:r>
              <a:rPr lang="ar-SA" sz="1400" dirty="0" smtClean="0"/>
              <a:t>4- التعريف العام بنظامي المجتمع والأسرة في الإسلام، وبالأسس التي يقومان عليها، ووسائل تقويمها.</a:t>
            </a:r>
          </a:p>
          <a:p>
            <a:pPr rtl="1" fontAlgn="base"/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b="1" dirty="0" smtClean="0"/>
              <a:t>المرجع </a:t>
            </a:r>
            <a:r>
              <a:rPr lang="ar-SA" sz="1400" b="1" dirty="0" err="1" smtClean="0"/>
              <a:t>الرئيسي :</a:t>
            </a:r>
            <a:endParaRPr lang="ar-SA" sz="1400" b="1" dirty="0" smtClean="0"/>
          </a:p>
          <a:p>
            <a:pPr rtl="1" fontAlgn="base"/>
            <a:r>
              <a:rPr lang="ar-SA" sz="1400" dirty="0" err="1" smtClean="0"/>
              <a:t>كتاب </a:t>
            </a:r>
            <a:r>
              <a:rPr lang="ar-SA" sz="1400" dirty="0" smtClean="0"/>
              <a:t>(الإسلام وبناء المجتمع</a:t>
            </a:r>
            <a:r>
              <a:rPr lang="ar-SA" sz="1400" dirty="0" err="1" smtClean="0"/>
              <a:t>)</a:t>
            </a:r>
            <a:endParaRPr lang="ar-SA" sz="1400" dirty="0" smtClean="0"/>
          </a:p>
          <a:p>
            <a:pPr rtl="1" fontAlgn="base"/>
            <a:r>
              <a:rPr lang="ar-SA" sz="1400" dirty="0" smtClean="0"/>
              <a:t>تأليف: بعض أعضاء هيئة التدريس بقسم الثقافة الإسلامية بجامعة الملك سعود</a:t>
            </a:r>
          </a:p>
          <a:p>
            <a:pPr rtl="1" fontAlgn="base"/>
            <a:r>
              <a:rPr lang="ar-SA" sz="1400" dirty="0" smtClean="0"/>
              <a:t>      </a:t>
            </a:r>
            <a:r>
              <a:rPr lang="ar-SA" sz="1400" dirty="0" err="1" smtClean="0"/>
              <a:t>أ.د.</a:t>
            </a:r>
            <a:r>
              <a:rPr lang="ar-SA" sz="1400" dirty="0" smtClean="0"/>
              <a:t> حسن </a:t>
            </a:r>
            <a:r>
              <a:rPr lang="ar-SA" sz="1400" dirty="0" err="1" smtClean="0"/>
              <a:t>عبدالغني</a:t>
            </a:r>
            <a:r>
              <a:rPr lang="ar-SA" sz="1400" dirty="0" smtClean="0"/>
              <a:t> أبو غدة     </a:t>
            </a:r>
            <a:r>
              <a:rPr lang="ar-SA" sz="1400" dirty="0" err="1" smtClean="0"/>
              <a:t>أ.د.</a:t>
            </a:r>
            <a:r>
              <a:rPr lang="ar-SA" sz="1400" dirty="0" smtClean="0"/>
              <a:t> زيد عمر </a:t>
            </a:r>
            <a:r>
              <a:rPr lang="ar-SA" sz="1400" dirty="0" err="1" smtClean="0"/>
              <a:t>عبدالله</a:t>
            </a:r>
            <a:r>
              <a:rPr lang="ar-SA" sz="1400" dirty="0" smtClean="0"/>
              <a:t>        </a:t>
            </a:r>
            <a:r>
              <a:rPr lang="ar-SA" sz="1400" dirty="0" err="1" smtClean="0"/>
              <a:t>أ.د.</a:t>
            </a:r>
            <a:r>
              <a:rPr lang="ar-SA" sz="1400" dirty="0" smtClean="0"/>
              <a:t> </a:t>
            </a:r>
            <a:r>
              <a:rPr lang="ar-SA" sz="1400" dirty="0" err="1" smtClean="0"/>
              <a:t>عبدالله</a:t>
            </a:r>
            <a:r>
              <a:rPr lang="ar-SA" sz="1400" dirty="0" smtClean="0"/>
              <a:t> </a:t>
            </a:r>
            <a:r>
              <a:rPr lang="ar-SA" sz="1400" dirty="0" err="1" smtClean="0"/>
              <a:t>مرحول</a:t>
            </a:r>
            <a:r>
              <a:rPr lang="ar-SA" sz="1400" dirty="0" smtClean="0"/>
              <a:t> </a:t>
            </a:r>
            <a:r>
              <a:rPr lang="ar-SA" sz="1400" dirty="0" err="1" smtClean="0"/>
              <a:t>السوالمة</a:t>
            </a:r>
            <a:r>
              <a:rPr lang="ar-SA" sz="1400" dirty="0" smtClean="0"/>
              <a:t>        </a:t>
            </a:r>
          </a:p>
          <a:p>
            <a:pPr rtl="1" fontAlgn="base"/>
            <a:r>
              <a:rPr lang="ar-SA" sz="1400" dirty="0" smtClean="0"/>
              <a:t>      </a:t>
            </a:r>
            <a:r>
              <a:rPr lang="ar-SA" sz="1400" dirty="0" err="1" smtClean="0"/>
              <a:t>د.</a:t>
            </a:r>
            <a:r>
              <a:rPr lang="ar-SA" sz="1400" dirty="0" smtClean="0"/>
              <a:t> العربي محمد الإدريسي         </a:t>
            </a:r>
            <a:r>
              <a:rPr lang="ar-SA" sz="1400" dirty="0" err="1" smtClean="0"/>
              <a:t>د.</a:t>
            </a:r>
            <a:r>
              <a:rPr lang="ar-SA" sz="1400" dirty="0" smtClean="0"/>
              <a:t> </a:t>
            </a:r>
            <a:r>
              <a:rPr lang="ar-SA" sz="1400" dirty="0" err="1" smtClean="0"/>
              <a:t>عبدالعزيز</a:t>
            </a:r>
            <a:r>
              <a:rPr lang="ar-SA" sz="1400" dirty="0" smtClean="0"/>
              <a:t> مختار إبراهيم  </a:t>
            </a:r>
            <a:r>
              <a:rPr lang="ar-SA" sz="1400" dirty="0" err="1" smtClean="0"/>
              <a:t>د.</a:t>
            </a:r>
            <a:r>
              <a:rPr lang="ar-SA" sz="1400" dirty="0" smtClean="0"/>
              <a:t> حمدان </a:t>
            </a:r>
            <a:r>
              <a:rPr lang="ar-SA" sz="1400" dirty="0" err="1" smtClean="0"/>
              <a:t>عبدالله</a:t>
            </a:r>
            <a:r>
              <a:rPr lang="ar-SA" sz="1400" dirty="0" smtClean="0"/>
              <a:t> الشمري </a:t>
            </a:r>
          </a:p>
          <a:p>
            <a:pPr fontAlgn="base"/>
            <a:r>
              <a:rPr lang="ar-SA" sz="1400" dirty="0" smtClean="0"/>
              <a:t>طبعة مكتبة الرشد، الطبعة </a:t>
            </a:r>
            <a:r>
              <a:rPr lang="ar-SA" sz="1400" dirty="0" err="1" smtClean="0"/>
              <a:t>الخامسة </a:t>
            </a:r>
            <a:r>
              <a:rPr lang="ar-SA" sz="1400" dirty="0" smtClean="0"/>
              <a:t>، </a:t>
            </a:r>
            <a:r>
              <a:rPr lang="ar-SA" sz="1400" dirty="0" err="1" smtClean="0"/>
              <a:t>1431هـ.</a:t>
            </a:r>
            <a:r>
              <a:rPr lang="ar-SA" sz="1400" smtClean="0"/>
              <a:t> </a:t>
            </a:r>
            <a:endParaRPr lang="ar-SA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36</cp:revision>
  <dcterms:created xsi:type="dcterms:W3CDTF">2015-04-10T09:16:03Z</dcterms:created>
  <dcterms:modified xsi:type="dcterms:W3CDTF">2015-04-11T19:10:39Z</dcterms:modified>
</cp:coreProperties>
</file>