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culty.mu.edu.sa/saal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115616" y="1030762"/>
            <a:ext cx="398288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hlinkClick r:id="rId2"/>
              </a:rPr>
              <a:t>http://faculty.mu.edu.sa/saali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Imag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780928"/>
            <a:ext cx="5267325" cy="15621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019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</cp:revision>
  <dcterms:created xsi:type="dcterms:W3CDTF">2015-04-10T09:16:03Z</dcterms:created>
  <dcterms:modified xsi:type="dcterms:W3CDTF">2015-04-10T09:36:27Z</dcterms:modified>
</cp:coreProperties>
</file>