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01EF-B65C-4738-9A03-6341F291C04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BEA47-224B-4082-86BD-3F4FFDA0C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36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01EF-B65C-4738-9A03-6341F291C04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BEA47-224B-4082-86BD-3F4FFDA0C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1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01EF-B65C-4738-9A03-6341F291C04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BEA47-224B-4082-86BD-3F4FFDA0C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6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01EF-B65C-4738-9A03-6341F291C04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BEA47-224B-4082-86BD-3F4FFDA0C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58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01EF-B65C-4738-9A03-6341F291C04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BEA47-224B-4082-86BD-3F4FFDA0C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45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01EF-B65C-4738-9A03-6341F291C04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BEA47-224B-4082-86BD-3F4FFDA0C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4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01EF-B65C-4738-9A03-6341F291C04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BEA47-224B-4082-86BD-3F4FFDA0C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2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01EF-B65C-4738-9A03-6341F291C04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BEA47-224B-4082-86BD-3F4FFDA0C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15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01EF-B65C-4738-9A03-6341F291C04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BEA47-224B-4082-86BD-3F4FFDA0C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35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01EF-B65C-4738-9A03-6341F291C04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BEA47-224B-4082-86BD-3F4FFDA0C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784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01EF-B65C-4738-9A03-6341F291C04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BEA47-224B-4082-86BD-3F4FFDA0C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7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401EF-B65C-4738-9A03-6341F291C04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BEA47-224B-4082-86BD-3F4FFDA0C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10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556180"/>
            <a:ext cx="6096000" cy="37456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Deanship of Libraries Affairs has received books as a gift, and some of these books are the following titles: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"The Relation between Excessive Move and Less Focus in High-Level Elementary Students Study Skills in Riyadh"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By: Mansour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Eid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Salem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Aljuhani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book was published as one of the publications of National Center for Studies and Social Development in Ministry of Social Affairs in Kingdom of Saudi Arabia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______________________________________________________________-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"Training Human Resources" First Edition, 1432 - 2011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By: His Highness Dr. Saud Abdullah Mohammad Al Saud  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598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2015-04-08T14:10:19Z</dcterms:created>
  <dcterms:modified xsi:type="dcterms:W3CDTF">2015-04-08T14:10:38Z</dcterms:modified>
</cp:coreProperties>
</file>