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FC65-D6D7-41C4-B2D7-7B2A11447CE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1E09-1B40-49C1-BF14-2575B8A8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13" y="381000"/>
            <a:ext cx="4061574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9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7543800" cy="6096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2190750" y="3651345"/>
          <a:ext cx="4762500" cy="423672"/>
        </p:xfrm>
        <a:graphic>
          <a:graphicData uri="http://schemas.openxmlformats.org/drawingml/2006/table">
            <a:tbl>
              <a:tblPr firstRow="1" firstCol="1" bandRow="1"/>
              <a:tblGrid>
                <a:gridCol w="1587500"/>
                <a:gridCol w="1587500"/>
                <a:gridCol w="15875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7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214225"/>
            <a:ext cx="573405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320000"/>
            <a:ext cx="573405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8425775"/>
            <a:ext cx="573405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6531550"/>
            <a:ext cx="573405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4637325"/>
            <a:ext cx="573405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2743100"/>
            <a:ext cx="573405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2190750" y="365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2190750" y="410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2190750" y="410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2190750" y="1221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2190750" y="2032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2190750" y="284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2190750" y="3653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190750" y="4463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190750" y="527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2190750" y="6084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52351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138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hanan</dc:creator>
  <cp:lastModifiedBy>hanan</cp:lastModifiedBy>
  <cp:revision>2</cp:revision>
  <dcterms:created xsi:type="dcterms:W3CDTF">2015-04-07T06:10:57Z</dcterms:created>
  <dcterms:modified xsi:type="dcterms:W3CDTF">2015-04-07T06:54:26Z</dcterms:modified>
</cp:coreProperties>
</file>