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5984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8713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7180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3464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11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163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3963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8671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6374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526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8864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3145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C:\Users\7\Desktop\تابع بوستر\د انجى2.jpg 555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81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a9728501a55d5e41e389d868d996b49144d525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31</cp:revision>
  <dcterms:created xsi:type="dcterms:W3CDTF">2015-03-22T12:17:30Z</dcterms:created>
  <dcterms:modified xsi:type="dcterms:W3CDTF">2015-03-22T13:15:38Z</dcterms:modified>
</cp:coreProperties>
</file>