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59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18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4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1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1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96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67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3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52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8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1B2-CD5D-4830-85E5-980974B48D0C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24AE-021D-43F1-8D4B-50F9DBBD54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314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C:\Users\7\Desktop\تابع بوستر\بوستر لولو للفوتوشوب 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73" y="11460"/>
            <a:ext cx="6857999" cy="9132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274b6ee5155f2b4489da580db729710c0e76f6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27</cp:revision>
  <dcterms:created xsi:type="dcterms:W3CDTF">2015-03-22T12:17:30Z</dcterms:created>
  <dcterms:modified xsi:type="dcterms:W3CDTF">2015-03-22T13:01:20Z</dcterms:modified>
</cp:coreProperties>
</file>