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17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4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1b1743b34b819bc3d152dbd9816f8d9c866b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65</cp:revision>
  <dcterms:created xsi:type="dcterms:W3CDTF">2015-03-22T04:12:52Z</dcterms:created>
  <dcterms:modified xsi:type="dcterms:W3CDTF">2015-03-22T04:23:48Z</dcterms:modified>
</cp:coreProperties>
</file>