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16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4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b5c98d65ba6bbb9d392a415be201986c162a3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62</cp:revision>
  <dcterms:created xsi:type="dcterms:W3CDTF">2015-03-22T04:12:52Z</dcterms:created>
  <dcterms:modified xsi:type="dcterms:W3CDTF">2015-03-22T04:23:23Z</dcterms:modified>
</cp:coreProperties>
</file>