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2316" y="-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225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160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347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555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621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354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5553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98022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095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15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024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D0D3C-3C41-4BAE-B5F8-5D3AE7F97DDD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A640A-439B-429F-8D07-2F0CAF14F2A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4806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7\Desktop\مجلد جديد ‫‬\poster- Nour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24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2</cp:revision>
  <dcterms:created xsi:type="dcterms:W3CDTF">2015-04-04T01:57:53Z</dcterms:created>
  <dcterms:modified xsi:type="dcterms:W3CDTF">2015-04-04T02:54:08Z</dcterms:modified>
</cp:coreProperties>
</file>