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 descr="08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e7a9a55bc77ca23ee84598b6f9f4735520608e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29</cp:revision>
  <dcterms:created xsi:type="dcterms:W3CDTF">2015-03-22T04:12:52Z</dcterms:created>
  <dcterms:modified xsi:type="dcterms:W3CDTF">2015-03-22T04:17:56Z</dcterms:modified>
</cp:coreProperties>
</file>