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7" r:id="rId2"/>
  </p:sldIdLst>
  <p:sldSz cx="6858000" cy="9144000" type="screen4x3"/>
  <p:notesSz cx="6858000" cy="9144000"/>
  <p:custDataLst>
    <p:tags r:id="rId3"/>
  </p:custDataLst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50" d="100"/>
          <a:sy n="50" d="100"/>
        </p:scale>
        <p:origin x="-2316" y="-90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tags" Target="tags/tag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F1C6F-1F54-4032-9333-0A54D5C044BA}" type="datetimeFigureOut">
              <a:rPr lang="ar-SA" smtClean="0"/>
              <a:t>02/06/36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D15E3-C7F4-467A-9963-C7954CCEAB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3662071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F1C6F-1F54-4032-9333-0A54D5C044BA}" type="datetimeFigureOut">
              <a:rPr lang="ar-SA" smtClean="0"/>
              <a:t>02/06/36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D15E3-C7F4-467A-9963-C7954CCEAB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5750876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F1C6F-1F54-4032-9333-0A54D5C044BA}" type="datetimeFigureOut">
              <a:rPr lang="ar-SA" smtClean="0"/>
              <a:t>02/06/36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D15E3-C7F4-467A-9963-C7954CCEAB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8795673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F1C6F-1F54-4032-9333-0A54D5C044BA}" type="datetimeFigureOut">
              <a:rPr lang="ar-SA" smtClean="0"/>
              <a:t>02/06/36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D15E3-C7F4-467A-9963-C7954CCEAB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68415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F1C6F-1F54-4032-9333-0A54D5C044BA}" type="datetimeFigureOut">
              <a:rPr lang="ar-SA" smtClean="0"/>
              <a:t>02/06/36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D15E3-C7F4-467A-9963-C7954CCEAB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2950649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F1C6F-1F54-4032-9333-0A54D5C044BA}" type="datetimeFigureOut">
              <a:rPr lang="ar-SA" smtClean="0"/>
              <a:t>02/06/36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D15E3-C7F4-467A-9963-C7954CCEAB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162383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F1C6F-1F54-4032-9333-0A54D5C044BA}" type="datetimeFigureOut">
              <a:rPr lang="ar-SA" smtClean="0"/>
              <a:t>02/06/36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D15E3-C7F4-467A-9963-C7954CCEAB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9936260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F1C6F-1F54-4032-9333-0A54D5C044BA}" type="datetimeFigureOut">
              <a:rPr lang="ar-SA" smtClean="0"/>
              <a:t>02/06/36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D15E3-C7F4-467A-9963-C7954CCEAB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8885655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F1C6F-1F54-4032-9333-0A54D5C044BA}" type="datetimeFigureOut">
              <a:rPr lang="ar-SA" smtClean="0"/>
              <a:t>02/06/36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D15E3-C7F4-467A-9963-C7954CCEAB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856989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F1C6F-1F54-4032-9333-0A54D5C044BA}" type="datetimeFigureOut">
              <a:rPr lang="ar-SA" smtClean="0"/>
              <a:t>02/06/36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D15E3-C7F4-467A-9963-C7954CCEAB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4320571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F1C6F-1F54-4032-9333-0A54D5C044BA}" type="datetimeFigureOut">
              <a:rPr lang="ar-SA" smtClean="0"/>
              <a:t>02/06/36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D15E3-C7F4-467A-9963-C7954CCEAB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3258945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1F1C6F-1F54-4032-9333-0A54D5C044BA}" type="datetimeFigureOut">
              <a:rPr lang="ar-SA" smtClean="0"/>
              <a:t>02/06/36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AD15E3-C7F4-467A-9963-C7954CCEAB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9849026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صورة 7" descr="07 copy"/>
          <p:cNvPicPr>
            <a:picLocks noGrp="1" noChangeAspect="1"/>
          </p:cNvPicPr>
          <p:nvPr isPhoto="1"/>
        </p:nvPicPr>
        <p:blipFill>
          <a:blip r:embed="rId2" cstate="print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7029400" cy="9144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278989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9b8bfc7bea1aa99bcdc48af321d717ebf6896"/>
</p:tagLst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0</Words>
  <Application>Microsoft Office PowerPoint</Application>
  <PresentationFormat>عرض على الشاشة (3:4)‏</PresentationFormat>
  <Paragraphs>0</Paragraphs>
  <Slides>1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</vt:i4>
      </vt:variant>
    </vt:vector>
  </HeadingPairs>
  <TitlesOfParts>
    <vt:vector size="2" baseType="lpstr">
      <vt:lpstr>نسق Office</vt:lpstr>
      <vt:lpstr>عرض تقديمي في PowerPoint</vt:lpstr>
    </vt:vector>
  </TitlesOfParts>
  <Company>AbdulMajeed Alutiwi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7</dc:creator>
  <cp:lastModifiedBy>7</cp:lastModifiedBy>
  <cp:revision>26</cp:revision>
  <dcterms:created xsi:type="dcterms:W3CDTF">2015-03-22T04:12:52Z</dcterms:created>
  <dcterms:modified xsi:type="dcterms:W3CDTF">2015-03-22T04:17:31Z</dcterms:modified>
</cp:coreProperties>
</file>