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05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842ed98ad29d7f0479a19bf5d9ca59d74991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20</cp:revision>
  <dcterms:created xsi:type="dcterms:W3CDTF">2015-03-22T04:12:52Z</dcterms:created>
  <dcterms:modified xsi:type="dcterms:W3CDTF">2015-03-22T04:16:15Z</dcterms:modified>
</cp:coreProperties>
</file>