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custDataLst>
    <p:tags r:id="rId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2316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598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871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180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346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11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163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396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867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6374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526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886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14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7\Desktop\تابع بوستر\poster of manal 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95"/>
            <a:ext cx="6858000" cy="91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2977144c09412fcc2437b4e8ca56f9714d8793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عرض على الشاشة (3:4)‏</PresentationFormat>
  <Paragraphs>0</Paragraphs>
  <Slides>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نسق Office</vt:lpstr>
      <vt:lpstr>عرض تقديمي في PowerPoint</vt:lpstr>
    </vt:vector>
  </TitlesOfParts>
  <Company>AbdulMajeed Alutiwi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7</dc:creator>
  <cp:lastModifiedBy>7</cp:lastModifiedBy>
  <cp:revision>23</cp:revision>
  <dcterms:created xsi:type="dcterms:W3CDTF">2015-03-22T12:17:30Z</dcterms:created>
  <dcterms:modified xsi:type="dcterms:W3CDTF">2015-03-22T12:49:13Z</dcterms:modified>
</cp:coreProperties>
</file>