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7\Desktop\تابع بوستر\poster- Nour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3113"/>
            <a:ext cx="6858000" cy="991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f4aa5bc8fb254dac72b1bb2719ed6798261ef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20</cp:revision>
  <dcterms:created xsi:type="dcterms:W3CDTF">2015-03-22T12:17:30Z</dcterms:created>
  <dcterms:modified xsi:type="dcterms:W3CDTF">2015-03-22T12:47:51Z</dcterms:modified>
</cp:coreProperties>
</file>