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custDataLst>
    <p:tags r:id="rId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2316" y="-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598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871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180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4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11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6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39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67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637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2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86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71B2-CD5D-4830-85E5-980974B48D0C}" type="datetimeFigureOut">
              <a:rPr lang="ar-SA" smtClean="0"/>
              <a:t>02/06/36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24AE-021D-43F1-8D4B-50F9DBBD54D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14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7\Desktop\تابع بوستر\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" y="0"/>
            <a:ext cx="6826102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ebff94b3a5094df617ffbb21d70796ad13bf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>AbdulMajeed Alutiwi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7</dc:creator>
  <cp:lastModifiedBy>7</cp:lastModifiedBy>
  <cp:revision>17</cp:revision>
  <dcterms:created xsi:type="dcterms:W3CDTF">2015-03-22T12:17:30Z</dcterms:created>
  <dcterms:modified xsi:type="dcterms:W3CDTF">2015-03-22T12:46:56Z</dcterms:modified>
</cp:coreProperties>
</file>