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9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8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4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1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1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96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3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52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1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7\Desktop\تابع بوستر\p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220" y="17934"/>
            <a:ext cx="7088220" cy="91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66fe0796a5027aec1fd8623dda90639d2156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14</cp:revision>
  <dcterms:created xsi:type="dcterms:W3CDTF">2015-03-22T12:17:30Z</dcterms:created>
  <dcterms:modified xsi:type="dcterms:W3CDTF">2015-03-22T12:43:40Z</dcterms:modified>
</cp:coreProperties>
</file>