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7\Desktop\تابع بوستر\p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220" y="17934"/>
            <a:ext cx="7088220" cy="912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256a568babd3c3d17c42449d960c03f703679bc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12</cp:revision>
  <dcterms:created xsi:type="dcterms:W3CDTF">2015-03-22T12:17:30Z</dcterms:created>
  <dcterms:modified xsi:type="dcterms:W3CDTF">2015-03-22T12:35:24Z</dcterms:modified>
</cp:coreProperties>
</file>