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9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71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180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346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1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163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96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67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63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526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86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314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\Desktop\تابع بوستر\+º+ä+à+å+¦+ê+¦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829"/>
            <a:ext cx="913977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785214470d52e916a4183623aad06611c66b7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2015-03-22T12:17:30Z</dcterms:created>
  <dcterms:modified xsi:type="dcterms:W3CDTF">2015-03-22T12:26:45Z</dcterms:modified>
</cp:coreProperties>
</file>