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62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508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956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415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06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62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56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69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05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89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490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 descr="05 copy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898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d84bee668a5ed1af28be8b3a8647ab6e5fbf8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18</cp:revision>
  <dcterms:created xsi:type="dcterms:W3CDTF">2015-03-22T04:12:52Z</dcterms:created>
  <dcterms:modified xsi:type="dcterms:W3CDTF">2015-03-22T04:16:05Z</dcterms:modified>
</cp:coreProperties>
</file>