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03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f3e75e30495d39a7da65893da358d8abdb2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12</cp:revision>
  <dcterms:created xsi:type="dcterms:W3CDTF">2015-03-22T04:12:52Z</dcterms:created>
  <dcterms:modified xsi:type="dcterms:W3CDTF">2015-03-22T04:14:53Z</dcterms:modified>
</cp:coreProperties>
</file>