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custDataLst>
    <p:tags r:id="rId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2316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8347-1367-4D4D-BBAC-C5FE4FCD193B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8D4-9259-4303-897A-86F4196336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673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8347-1367-4D4D-BBAC-C5FE4FCD193B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8D4-9259-4303-897A-86F4196336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179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8347-1367-4D4D-BBAC-C5FE4FCD193B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8D4-9259-4303-897A-86F4196336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327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8347-1367-4D4D-BBAC-C5FE4FCD193B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8D4-9259-4303-897A-86F4196336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50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8347-1367-4D4D-BBAC-C5FE4FCD193B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8D4-9259-4303-897A-86F4196336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648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8347-1367-4D4D-BBAC-C5FE4FCD193B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8D4-9259-4303-897A-86F4196336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759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8347-1367-4D4D-BBAC-C5FE4FCD193B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8D4-9259-4303-897A-86F4196336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144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8347-1367-4D4D-BBAC-C5FE4FCD193B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8D4-9259-4303-897A-86F4196336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366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8347-1367-4D4D-BBAC-C5FE4FCD193B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8D4-9259-4303-897A-86F4196336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882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8347-1367-4D4D-BBAC-C5FE4FCD193B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8D4-9259-4303-897A-86F4196336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49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8347-1367-4D4D-BBAC-C5FE4FCD193B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8D4-9259-4303-897A-86F4196336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190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8347-1367-4D4D-BBAC-C5FE4FCD193B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A8D4-9259-4303-897A-86F4196336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709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8" name="Picture 4" descr="C:\Users\7\Desktop\بوسترات التحميل\مجلد جديد ‫‬\بوسترات كيمياء\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a7ff9242ef66a4642292334496ece1e0fa618f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عرض تقديمي في PowerPoint</vt:lpstr>
    </vt:vector>
  </TitlesOfParts>
  <Company>AbdulMajeed Alutiwi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7</dc:creator>
  <cp:lastModifiedBy>7</cp:lastModifiedBy>
  <cp:revision>4</cp:revision>
  <dcterms:created xsi:type="dcterms:W3CDTF">2015-03-22T04:50:27Z</dcterms:created>
  <dcterms:modified xsi:type="dcterms:W3CDTF">2015-03-22T05:14:52Z</dcterms:modified>
</cp:coreProperties>
</file>