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2364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8506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498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5683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64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9838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836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0870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334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249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128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727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74174-A741-42C2-AFD7-F6781A3B71F0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C918D-AC13-469D-8D4D-63319FA169C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025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9" name="Picture 5" descr="C:\Users\7\Desktop\بوسترات التحميل\د نجوى 2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55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fe17ede0cd1f74afbc10e5b98c87a76d30fffe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6</cp:revision>
  <dcterms:created xsi:type="dcterms:W3CDTF">2015-03-22T04:57:05Z</dcterms:created>
  <dcterms:modified xsi:type="dcterms:W3CDTF">2015-03-22T05:03:09Z</dcterms:modified>
</cp:coreProperties>
</file>