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8506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498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568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64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983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836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087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334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249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128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727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025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8" name="Picture 4" descr="C:\Users\7\Desktop\بوسترات التحميل\د. عبد العظيم - 3 ‫‬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32"/>
            <a:ext cx="6854602" cy="914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5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8807335109eb4a9b41dea58b7dd8c185c0185a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</cp:revision>
  <dcterms:created xsi:type="dcterms:W3CDTF">2015-03-22T04:57:05Z</dcterms:created>
  <dcterms:modified xsi:type="dcterms:W3CDTF">2015-03-22T05:01:15Z</dcterms:modified>
</cp:coreProperties>
</file>