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custDataLst>
    <p:tags r:id="rId3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2316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6207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5087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956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8415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5064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238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3626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8565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5698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2057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5894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4902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03 copy ‫‬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898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63ad2e1e70b8e49b639878aa35f7dfd69a9c8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9</cp:revision>
  <dcterms:created xsi:type="dcterms:W3CDTF">2015-03-22T04:12:52Z</dcterms:created>
  <dcterms:modified xsi:type="dcterms:W3CDTF">2015-03-22T04:14:20Z</dcterms:modified>
</cp:coreProperties>
</file>