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C75-27D7-4EF7-9294-AFE7550EE7CF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643F-1CDD-4FD7-BBE4-2EEEECCF2F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7367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C75-27D7-4EF7-9294-AFE7550EE7CF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643F-1CDD-4FD7-BBE4-2EEEECCF2F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9774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C75-27D7-4EF7-9294-AFE7550EE7CF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643F-1CDD-4FD7-BBE4-2EEEECCF2F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71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C75-27D7-4EF7-9294-AFE7550EE7CF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643F-1CDD-4FD7-BBE4-2EEEECCF2F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09460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C75-27D7-4EF7-9294-AFE7550EE7CF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643F-1CDD-4FD7-BBE4-2EEEECCF2F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90898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C75-27D7-4EF7-9294-AFE7550EE7CF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643F-1CDD-4FD7-BBE4-2EEEECCF2F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2063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C75-27D7-4EF7-9294-AFE7550EE7CF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643F-1CDD-4FD7-BBE4-2EEEECCF2F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61990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C75-27D7-4EF7-9294-AFE7550EE7CF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643F-1CDD-4FD7-BBE4-2EEEECCF2F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849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C75-27D7-4EF7-9294-AFE7550EE7CF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643F-1CDD-4FD7-BBE4-2EEEECCF2F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39708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C75-27D7-4EF7-9294-AFE7550EE7CF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643F-1CDD-4FD7-BBE4-2EEEECCF2F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5452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7C75-27D7-4EF7-9294-AFE7550EE7CF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643F-1CDD-4FD7-BBE4-2EEEECCF2F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6441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77C75-27D7-4EF7-9294-AFE7550EE7CF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1643F-1CDD-4FD7-BBE4-2EEEECCF2FC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923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 descr="0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7999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220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32a68a1eacbd587d5ffb956a76d9ab62e6bf55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9</cp:revision>
  <dcterms:created xsi:type="dcterms:W3CDTF">2015-03-22T04:30:03Z</dcterms:created>
  <dcterms:modified xsi:type="dcterms:W3CDTF">2015-03-22T04:32:14Z</dcterms:modified>
</cp:coreProperties>
</file>